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4"/>
  </p:notesMasterIdLst>
  <p:handoutMasterIdLst>
    <p:handoutMasterId r:id="rId5"/>
  </p:handoutMasterIdLst>
  <p:sldIdLst>
    <p:sldId id="566" r:id="rId2"/>
    <p:sldId id="568" r:id="rId3"/>
  </p:sldIdLst>
  <p:sldSz cx="12188825" cy="6858000"/>
  <p:notesSz cx="6797675" cy="9928225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586" autoAdjust="0"/>
  </p:normalViewPr>
  <p:slideViewPr>
    <p:cSldViewPr>
      <p:cViewPr varScale="1">
        <p:scale>
          <a:sx n="66" d="100"/>
          <a:sy n="66" d="100"/>
        </p:scale>
        <p:origin x="672" y="48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373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871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840" y="1"/>
            <a:ext cx="2945659" cy="49871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r">
              <a:defRPr sz="1200"/>
            </a:lvl1pPr>
          </a:lstStyle>
          <a:p>
            <a:fld id="{330C8BDE-6581-4EAC-A8CA-A17E2DEDFFB2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29520"/>
            <a:ext cx="2945659" cy="498709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840" y="9429520"/>
            <a:ext cx="2945659" cy="498709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r">
              <a:defRPr sz="1200"/>
            </a:lvl1pPr>
          </a:lstStyle>
          <a:p>
            <a:fld id="{2C427B84-2678-4FF9-A5FB-61570AF9F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75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411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840" y="1"/>
            <a:ext cx="2945659" cy="496411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EF2CAE8-A109-4532-BC6A-0811AD124C18}" type="datetimeFigureOut">
              <a:rPr lang="ja-JP" altLang="en-US"/>
              <a:pPr>
                <a:defRPr/>
              </a:pPr>
              <a:t>2020/4/20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7" rIns="93174" bIns="46587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3174" tIns="46587" rIns="93174" bIns="46587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9429516"/>
            <a:ext cx="2945659" cy="496411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840" y="9429516"/>
            <a:ext cx="2945659" cy="496411"/>
          </a:xfrm>
          <a:prstGeom prst="rect">
            <a:avLst/>
          </a:prstGeom>
        </p:spPr>
        <p:txBody>
          <a:bodyPr vert="horz" wrap="square" lIns="93174" tIns="46587" rIns="93174" bIns="4658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B0F007E-BD50-4E2E-A3F2-E1185E19862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3877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836713"/>
            <a:ext cx="11700808" cy="5340251"/>
          </a:xfrm>
          <a:prstGeom prst="rect">
            <a:avLst/>
          </a:prstGeom>
        </p:spPr>
        <p:txBody>
          <a:bodyPr/>
          <a:lstStyle>
            <a:lvl1pPr>
              <a:defRPr sz="2400">
                <a:ea typeface="Meiryo UI" pitchFamily="50" charset="-128"/>
              </a:defRPr>
            </a:lvl1pPr>
            <a:lvl2pPr>
              <a:defRPr sz="2000">
                <a:ea typeface="Meiryo UI" pitchFamily="50" charset="-128"/>
              </a:defRPr>
            </a:lvl2pPr>
            <a:lvl3pPr>
              <a:defRPr sz="1800">
                <a:ea typeface="Meiryo UI" pitchFamily="50" charset="-128"/>
              </a:defRPr>
            </a:lvl3pPr>
            <a:lvl4pPr>
              <a:defRPr sz="1600">
                <a:ea typeface="Meiryo UI" pitchFamily="50" charset="-128"/>
              </a:defRPr>
            </a:lvl4pPr>
            <a:lvl5pPr>
              <a:defRPr sz="1600">
                <a:ea typeface="Meiryo UI" pitchFamily="50" charset="-128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51520" y="116633"/>
            <a:ext cx="10679457" cy="360040"/>
          </a:xfrm>
          <a:prstGeom prst="rect">
            <a:avLst/>
          </a:prstGeom>
        </p:spPr>
        <p:txBody>
          <a:bodyPr/>
          <a:lstStyle>
            <a:lvl1pPr algn="l">
              <a:defRPr sz="2000">
                <a:solidFill>
                  <a:schemeClr val="tx1"/>
                </a:solidFill>
                <a:ea typeface="Meiryo UI" pitchFamily="50" charset="-128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1DA64-C582-46E5-BD98-14D7D4CC3DD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562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51520" y="116633"/>
            <a:ext cx="10679457" cy="360040"/>
          </a:xfrm>
          <a:prstGeom prst="rect">
            <a:avLst/>
          </a:prstGeom>
        </p:spPr>
        <p:txBody>
          <a:bodyPr/>
          <a:lstStyle>
            <a:lvl1pPr algn="l">
              <a:defRPr sz="2000">
                <a:solidFill>
                  <a:schemeClr val="tx1"/>
                </a:solidFill>
                <a:ea typeface="Meiryo UI" pitchFamily="50" charset="-128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4FCC7-C33C-43CA-AAC6-141DFA9A76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462643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0B599-49F8-4B27-A93E-A879D05252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69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642938"/>
            <a:ext cx="12188825" cy="4286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717B8-2BE8-488F-900C-811FD42B423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32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4"/>
          </p:nvPr>
        </p:nvSpPr>
        <p:spPr>
          <a:xfrm>
            <a:off x="10055225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ea typeface="Meiryo UI" pitchFamily="50" charset="-128"/>
                <a:cs typeface="Meiryo UI" pitchFamily="50" charset="-128"/>
              </a:defRPr>
            </a:lvl1pPr>
          </a:lstStyle>
          <a:p>
            <a:pPr>
              <a:defRPr/>
            </a:pPr>
            <a:fld id="{D947B94B-1433-442E-AF0A-2195F53601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9380538" y="6553200"/>
            <a:ext cx="2209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r>
              <a:rPr lang="en-US" altLang="ja-JP" sz="700">
                <a:solidFill>
                  <a:srgbClr val="000000"/>
                </a:solidFill>
                <a:ea typeface="Meiryo UI" pitchFamily="50" charset="-128"/>
                <a:cs typeface="Meiryo UI" pitchFamily="50" charset="-128"/>
              </a:rPr>
              <a:t>All Rights Reserved. Copyright © 2018. Nifco Inc.</a:t>
            </a:r>
          </a:p>
        </p:txBody>
      </p:sp>
      <p:pic>
        <p:nvPicPr>
          <p:cNvPr id="2052" name="Picture 4" descr="C:\Users\d230204\Desktop\PPT_template2\PPT_template2\parts_jpg_png\logo_A3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813" y="6445250"/>
            <a:ext cx="75882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202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58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Meiryo UI" pitchFamily="5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eiryo UI" pitchFamily="50" charset="-128"/>
          <a:cs typeface="Meiryo UI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eiryo UI" pitchFamily="50" charset="-128"/>
          <a:cs typeface="Meiryo UI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eiryo UI" pitchFamily="50" charset="-128"/>
          <a:cs typeface="Meiryo UI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eiryo UI" pitchFamily="50" charset="-128"/>
          <a:cs typeface="Meiryo UI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Meiryo UI" pitchFamily="5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Meiryo UI" pitchFamily="5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Meiryo UI" pitchFamily="5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Meiryo UI" pitchFamily="5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Meiryo UI" pitchFamily="5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566" y="893"/>
            <a:ext cx="0" cy="769420"/>
          </a:xfrm>
          <a:custGeom>
            <a:avLst/>
            <a:gdLst/>
            <a:ahLst/>
            <a:cxnLst/>
            <a:rect l="l" t="t" r="r" b="b"/>
            <a:pathLst>
              <a:path h="769620">
                <a:moveTo>
                  <a:pt x="0" y="0"/>
                </a:moveTo>
                <a:lnTo>
                  <a:pt x="0" y="769620"/>
                </a:lnTo>
              </a:path>
            </a:pathLst>
          </a:custGeom>
          <a:ln w="73152">
            <a:solidFill>
              <a:srgbClr val="F90056"/>
            </a:solidFill>
          </a:ln>
        </p:spPr>
        <p:txBody>
          <a:bodyPr wrap="square" lIns="0" tIns="0" rIns="0" bIns="0" rtlCol="0"/>
          <a:lstStyle/>
          <a:p>
            <a:endParaRPr sz="2399" dirty="0"/>
          </a:p>
        </p:txBody>
      </p:sp>
      <p:sp>
        <p:nvSpPr>
          <p:cNvPr id="3" name="object 3"/>
          <p:cNvSpPr/>
          <p:nvPr/>
        </p:nvSpPr>
        <p:spPr>
          <a:xfrm>
            <a:off x="585063" y="6400027"/>
            <a:ext cx="0" cy="365030"/>
          </a:xfrm>
          <a:custGeom>
            <a:avLst/>
            <a:gdLst/>
            <a:ahLst/>
            <a:cxnLst/>
            <a:rect l="l" t="t" r="r" b="b"/>
            <a:pathLst>
              <a:path h="365125">
                <a:moveTo>
                  <a:pt x="0" y="0"/>
                </a:moveTo>
                <a:lnTo>
                  <a:pt x="0" y="365123"/>
                </a:lnTo>
              </a:path>
            </a:pathLst>
          </a:custGeom>
          <a:ln w="6096">
            <a:solidFill>
              <a:srgbClr val="F90056"/>
            </a:solidFill>
          </a:ln>
        </p:spPr>
        <p:txBody>
          <a:bodyPr wrap="square" lIns="0" tIns="0" rIns="0" bIns="0" rtlCol="0"/>
          <a:lstStyle/>
          <a:p>
            <a:endParaRPr sz="2399" dirty="0"/>
          </a:p>
        </p:txBody>
      </p:sp>
      <p:sp>
        <p:nvSpPr>
          <p:cNvPr id="4" name="object 4"/>
          <p:cNvSpPr/>
          <p:nvPr/>
        </p:nvSpPr>
        <p:spPr>
          <a:xfrm>
            <a:off x="36566" y="770312"/>
            <a:ext cx="0" cy="6086794"/>
          </a:xfrm>
          <a:custGeom>
            <a:avLst/>
            <a:gdLst/>
            <a:ahLst/>
            <a:cxnLst/>
            <a:rect l="l" t="t" r="r" b="b"/>
            <a:pathLst>
              <a:path h="6088380">
                <a:moveTo>
                  <a:pt x="0" y="0"/>
                </a:moveTo>
                <a:lnTo>
                  <a:pt x="0" y="6088378"/>
                </a:lnTo>
              </a:path>
            </a:pathLst>
          </a:custGeom>
          <a:ln w="73152">
            <a:solidFill>
              <a:srgbClr val="314471"/>
            </a:solidFill>
          </a:ln>
        </p:spPr>
        <p:txBody>
          <a:bodyPr wrap="square" lIns="0" tIns="0" rIns="0" bIns="0" rtlCol="0"/>
          <a:lstStyle/>
          <a:p>
            <a:endParaRPr sz="2399" dirty="0"/>
          </a:p>
        </p:txBody>
      </p:sp>
      <p:sp>
        <p:nvSpPr>
          <p:cNvPr id="5" name="object 5"/>
          <p:cNvSpPr txBox="1"/>
          <p:nvPr/>
        </p:nvSpPr>
        <p:spPr>
          <a:xfrm>
            <a:off x="696895" y="6494893"/>
            <a:ext cx="903370" cy="168231"/>
          </a:xfrm>
          <a:prstGeom prst="rect">
            <a:avLst/>
          </a:prstGeom>
        </p:spPr>
        <p:txBody>
          <a:bodyPr vert="horz" wrap="square" lIns="0" tIns="10792" rIns="0" bIns="0" rtlCol="0">
            <a:spAutoFit/>
          </a:bodyPr>
          <a:lstStyle/>
          <a:p>
            <a:pPr>
              <a:spcBef>
                <a:spcPts val="85"/>
              </a:spcBef>
            </a:pPr>
            <a:r>
              <a:rPr sz="1000" spc="-10" dirty="0">
                <a:solidFill>
                  <a:srgbClr val="314471"/>
                </a:solidFill>
                <a:latin typeface="Malgun Gothic"/>
                <a:cs typeface="Malgun Gothic"/>
              </a:rPr>
              <a:t>CVR1_Essentials</a:t>
            </a:r>
            <a:endParaRPr sz="1000" dirty="0">
              <a:latin typeface="Malgun Gothic"/>
              <a:cs typeface="Malgun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41818" y="894"/>
            <a:ext cx="0" cy="3416045"/>
          </a:xfrm>
          <a:custGeom>
            <a:avLst/>
            <a:gdLst/>
            <a:ahLst/>
            <a:cxnLst/>
            <a:rect l="l" t="t" r="r" b="b"/>
            <a:pathLst>
              <a:path h="3416935">
                <a:moveTo>
                  <a:pt x="0" y="0"/>
                </a:moveTo>
                <a:lnTo>
                  <a:pt x="0" y="3416808"/>
                </a:lnTo>
              </a:path>
            </a:pathLst>
          </a:custGeom>
          <a:ln w="5791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2399" dirty="0"/>
          </a:p>
        </p:txBody>
      </p:sp>
      <p:sp>
        <p:nvSpPr>
          <p:cNvPr id="10" name="object 10"/>
          <p:cNvSpPr/>
          <p:nvPr/>
        </p:nvSpPr>
        <p:spPr>
          <a:xfrm>
            <a:off x="3441818" y="3491849"/>
            <a:ext cx="0" cy="3365258"/>
          </a:xfrm>
          <a:custGeom>
            <a:avLst/>
            <a:gdLst/>
            <a:ahLst/>
            <a:cxnLst/>
            <a:rect l="l" t="t" r="r" b="b"/>
            <a:pathLst>
              <a:path h="3366134">
                <a:moveTo>
                  <a:pt x="0" y="0"/>
                </a:moveTo>
                <a:lnTo>
                  <a:pt x="0" y="3366134"/>
                </a:lnTo>
              </a:path>
            </a:pathLst>
          </a:custGeom>
          <a:ln w="5791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2399" dirty="0"/>
          </a:p>
        </p:txBody>
      </p:sp>
      <p:sp>
        <p:nvSpPr>
          <p:cNvPr id="11" name="object 11"/>
          <p:cNvSpPr/>
          <p:nvPr/>
        </p:nvSpPr>
        <p:spPr>
          <a:xfrm>
            <a:off x="3414394" y="3445760"/>
            <a:ext cx="3468736" cy="17141"/>
          </a:xfrm>
          <a:custGeom>
            <a:avLst/>
            <a:gdLst/>
            <a:ahLst/>
            <a:cxnLst/>
            <a:rect l="l" t="t" r="r" b="b"/>
            <a:pathLst>
              <a:path w="3469640" h="17145">
                <a:moveTo>
                  <a:pt x="0" y="0"/>
                </a:moveTo>
                <a:lnTo>
                  <a:pt x="3469259" y="17145"/>
                </a:lnTo>
              </a:path>
            </a:pathLst>
          </a:custGeom>
          <a:ln w="579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2399" dirty="0"/>
          </a:p>
        </p:txBody>
      </p:sp>
      <p:sp>
        <p:nvSpPr>
          <p:cNvPr id="12" name="object 12"/>
          <p:cNvSpPr/>
          <p:nvPr/>
        </p:nvSpPr>
        <p:spPr>
          <a:xfrm>
            <a:off x="-10371" y="-12445"/>
            <a:ext cx="4593386" cy="34220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399" dirty="0"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2782044" y="728828"/>
            <a:ext cx="9264413" cy="1763493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6" marR="5078" indent="1213121" algn="r">
              <a:lnSpc>
                <a:spcPct val="110000"/>
              </a:lnSpc>
              <a:spcBef>
                <a:spcPts val="100"/>
              </a:spcBef>
            </a:pPr>
            <a:r>
              <a:rPr lang="en-GB" sz="5400" b="1" dirty="0" smtClean="0">
                <a:solidFill>
                  <a:srgbClr val="006FC0"/>
                </a:solidFill>
                <a:latin typeface="Malgun Gothic"/>
                <a:cs typeface="Malgun Gothic"/>
              </a:rPr>
              <a:t>At Home/Clean-Down</a:t>
            </a:r>
            <a:br>
              <a:rPr lang="en-GB" sz="5400" b="1" dirty="0" smtClean="0">
                <a:solidFill>
                  <a:srgbClr val="006FC0"/>
                </a:solidFill>
                <a:latin typeface="Malgun Gothic"/>
                <a:cs typeface="Malgun Gothic"/>
              </a:rPr>
            </a:br>
            <a:r>
              <a:rPr lang="en-GB" sz="5400" b="1" dirty="0" smtClean="0">
                <a:solidFill>
                  <a:srgbClr val="006FC0"/>
                </a:solidFill>
                <a:latin typeface="Malgun Gothic"/>
                <a:cs typeface="Malgun Gothic"/>
              </a:rPr>
              <a:t>Guide</a:t>
            </a:r>
            <a:endParaRPr sz="5400" dirty="0">
              <a:latin typeface="Malgun Gothic"/>
              <a:cs typeface="Malgun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811340" y="3192272"/>
            <a:ext cx="3235117" cy="418595"/>
          </a:xfrm>
          <a:prstGeom prst="rect">
            <a:avLst/>
          </a:prstGeom>
        </p:spPr>
        <p:txBody>
          <a:bodyPr vert="horz" wrap="square" lIns="0" tIns="48882" rIns="0" bIns="0" rtlCol="0">
            <a:spAutoFit/>
          </a:bodyPr>
          <a:lstStyle/>
          <a:p>
            <a:pPr marR="8887" algn="r">
              <a:spcBef>
                <a:spcPts val="385"/>
              </a:spcBef>
            </a:pPr>
            <a:r>
              <a:rPr sz="2399" spc="-10" dirty="0">
                <a:solidFill>
                  <a:srgbClr val="006FC0"/>
                </a:solidFill>
                <a:latin typeface="Malgun Gothic"/>
                <a:cs typeface="Malgun Gothic"/>
              </a:rPr>
              <a:t>Corona</a:t>
            </a:r>
            <a:r>
              <a:rPr lang="en-GB" sz="2399" spc="-10" dirty="0">
                <a:solidFill>
                  <a:srgbClr val="006FC0"/>
                </a:solidFill>
                <a:latin typeface="Malgun Gothic"/>
                <a:cs typeface="Malgun Gothic"/>
              </a:rPr>
              <a:t>v</a:t>
            </a:r>
            <a:r>
              <a:rPr sz="2399" spc="-5" dirty="0" err="1">
                <a:solidFill>
                  <a:srgbClr val="006FC0"/>
                </a:solidFill>
                <a:latin typeface="Malgun Gothic"/>
                <a:cs typeface="Malgun Gothic"/>
              </a:rPr>
              <a:t>irus</a:t>
            </a:r>
            <a:r>
              <a:rPr sz="2399" spc="-45" dirty="0">
                <a:solidFill>
                  <a:srgbClr val="006FC0"/>
                </a:solidFill>
                <a:latin typeface="Malgun Gothic"/>
                <a:cs typeface="Malgun Gothic"/>
              </a:rPr>
              <a:t> </a:t>
            </a:r>
            <a:r>
              <a:rPr sz="2399" spc="-15" dirty="0">
                <a:solidFill>
                  <a:srgbClr val="006FC0"/>
                </a:solidFill>
                <a:latin typeface="Malgun Gothic"/>
                <a:cs typeface="Malgun Gothic"/>
              </a:rPr>
              <a:t>Response</a:t>
            </a:r>
            <a:endParaRPr sz="2399" dirty="0">
              <a:latin typeface="Malgun Gothic"/>
              <a:cs typeface="Malgun Gothic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1263" y="5013176"/>
            <a:ext cx="2828188" cy="113318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371" y="3404875"/>
            <a:ext cx="4593387" cy="345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88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890364" y="136339"/>
            <a:ext cx="7416824" cy="38202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6">
              <a:spcBef>
                <a:spcPts val="100"/>
              </a:spcBef>
            </a:pPr>
            <a:r>
              <a:rPr sz="2399" b="1" dirty="0">
                <a:solidFill>
                  <a:srgbClr val="DF156C"/>
                </a:solidFill>
                <a:uFill>
                  <a:solidFill>
                    <a:srgbClr val="DF156C"/>
                  </a:solidFill>
                </a:uFill>
                <a:latin typeface="Malgun Gothic"/>
                <a:cs typeface="Malgun Gothic"/>
              </a:rPr>
              <a:t>SAFER </a:t>
            </a:r>
            <a:r>
              <a:rPr sz="2399" b="1" spc="-10" dirty="0">
                <a:solidFill>
                  <a:srgbClr val="DF156C"/>
                </a:solidFill>
                <a:uFill>
                  <a:solidFill>
                    <a:srgbClr val="DF156C"/>
                  </a:solidFill>
                </a:uFill>
                <a:latin typeface="Malgun Gothic"/>
                <a:cs typeface="Malgun Gothic"/>
              </a:rPr>
              <a:t>TOGETHER </a:t>
            </a:r>
            <a:r>
              <a:rPr sz="2399" b="1" dirty="0" smtClean="0">
                <a:solidFill>
                  <a:srgbClr val="006FC0"/>
                </a:solidFill>
                <a:latin typeface="Malgun Gothic"/>
                <a:cs typeface="Malgun Gothic"/>
              </a:rPr>
              <a:t>–</a:t>
            </a:r>
            <a:r>
              <a:rPr lang="en-GB" sz="2399" b="1" dirty="0" smtClean="0">
                <a:solidFill>
                  <a:srgbClr val="006FC0"/>
                </a:solidFill>
                <a:latin typeface="Malgun Gothic"/>
                <a:cs typeface="Malgun Gothic"/>
              </a:rPr>
              <a:t> AT HOME</a:t>
            </a:r>
            <a:endParaRPr sz="2399" dirty="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1804" y="1971801"/>
            <a:ext cx="10687020" cy="2597503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FF0000"/>
              </a:buClr>
              <a:buAutoNum type="arabicParenR"/>
            </a:pPr>
            <a:r>
              <a:rPr lang="en-US" sz="1400" dirty="0" smtClean="0"/>
              <a:t>Before </a:t>
            </a:r>
            <a:r>
              <a:rPr lang="en-US" sz="1400" dirty="0"/>
              <a:t>entering your home, take off your shoes, spray alcohol on the tops and </a:t>
            </a:r>
            <a:r>
              <a:rPr lang="en-US" sz="1400" dirty="0" smtClean="0"/>
              <a:t>soles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AutoNum type="arabicParenR"/>
            </a:pPr>
            <a:r>
              <a:rPr lang="en-US" sz="1400" dirty="0" err="1" smtClean="0"/>
              <a:t>Sterilise</a:t>
            </a:r>
            <a:r>
              <a:rPr lang="en-US" sz="1400" dirty="0" smtClean="0"/>
              <a:t> </a:t>
            </a:r>
            <a:r>
              <a:rPr lang="en-US" sz="1400" dirty="0"/>
              <a:t>your stuff. Clothes, cell phone, glasses, keys, work utensils, </a:t>
            </a:r>
            <a:r>
              <a:rPr lang="en-US" sz="1400" dirty="0" smtClean="0"/>
              <a:t>bag including underneath, purse </a:t>
            </a:r>
            <a:r>
              <a:rPr lang="en-US" sz="1400" dirty="0" err="1" smtClean="0"/>
              <a:t>etc</a:t>
            </a:r>
            <a:endParaRPr lang="en-US" sz="1400" dirty="0" smtClean="0"/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AutoNum type="arabicParenR"/>
            </a:pPr>
            <a:r>
              <a:rPr lang="en-US" sz="1400" dirty="0" smtClean="0"/>
              <a:t>Throw </a:t>
            </a:r>
            <a:r>
              <a:rPr lang="en-US" sz="1400" dirty="0"/>
              <a:t>away any </a:t>
            </a:r>
            <a:r>
              <a:rPr lang="en-US" sz="1400" dirty="0" smtClean="0"/>
              <a:t>receipts </a:t>
            </a:r>
            <a:r>
              <a:rPr lang="en-US" sz="1400" dirty="0"/>
              <a:t>or </a:t>
            </a:r>
            <a:r>
              <a:rPr lang="en-US" sz="1400" dirty="0" smtClean="0"/>
              <a:t>papers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AutoNum type="arabicParenR"/>
            </a:pPr>
            <a:r>
              <a:rPr lang="en-US" sz="1400" dirty="0" smtClean="0"/>
              <a:t>Once you have </a:t>
            </a:r>
            <a:r>
              <a:rPr lang="en-US" sz="1400" dirty="0"/>
              <a:t>entered your house, wash your hands </a:t>
            </a:r>
            <a:r>
              <a:rPr lang="en-US" sz="1400" dirty="0" smtClean="0"/>
              <a:t>immediately</a:t>
            </a:r>
          </a:p>
          <a:p>
            <a:pPr marL="342900" indent="-342900">
              <a:lnSpc>
                <a:spcPct val="150000"/>
              </a:lnSpc>
              <a:buClr>
                <a:srgbClr val="FF0066"/>
              </a:buClr>
              <a:buAutoNum type="arabicParenR"/>
            </a:pPr>
            <a:r>
              <a:rPr lang="en-US" sz="1400" dirty="0" smtClean="0"/>
              <a:t>Go </a:t>
            </a:r>
            <a:r>
              <a:rPr lang="en-US" sz="1400" dirty="0"/>
              <a:t>to where you can take your clothes off and put them in the </a:t>
            </a:r>
            <a:r>
              <a:rPr lang="en-US" sz="1400" dirty="0" smtClean="0"/>
              <a:t>washer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AutoNum type="arabicParenR"/>
            </a:pPr>
            <a:r>
              <a:rPr lang="en-US" sz="1400" dirty="0" smtClean="0"/>
              <a:t>Do not </a:t>
            </a:r>
            <a:r>
              <a:rPr lang="en-US" sz="1400" dirty="0"/>
              <a:t>touch or sit in any chairs </a:t>
            </a:r>
            <a:r>
              <a:rPr lang="en-US" sz="1400" dirty="0" smtClean="0"/>
              <a:t>or on beds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AutoNum type="arabicParenR"/>
            </a:pPr>
            <a:r>
              <a:rPr lang="en-US" sz="1400" dirty="0" smtClean="0"/>
              <a:t>Go </a:t>
            </a:r>
            <a:r>
              <a:rPr lang="en-US" sz="1400" dirty="0"/>
              <a:t>to the bathroom to take a </a:t>
            </a:r>
            <a:r>
              <a:rPr lang="en-US" sz="1400" dirty="0" smtClean="0"/>
              <a:t>shower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AutoNum type="arabicParenR"/>
            </a:pPr>
            <a:r>
              <a:rPr lang="en-US" sz="1400" dirty="0" smtClean="0"/>
              <a:t>Now you </a:t>
            </a:r>
            <a:r>
              <a:rPr lang="en-US" sz="1400" dirty="0"/>
              <a:t>can hug your </a:t>
            </a:r>
            <a:r>
              <a:rPr lang="en-US" sz="1400" dirty="0" smtClean="0"/>
              <a:t>family!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67247" y="1048555"/>
            <a:ext cx="10162706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62" marR="70464">
              <a:spcBef>
                <a:spcPts val="605"/>
              </a:spcBef>
              <a:buClr>
                <a:srgbClr val="F90056"/>
              </a:buClr>
              <a:tabLst>
                <a:tab pos="241862" algn="l"/>
              </a:tabLst>
            </a:pPr>
            <a:r>
              <a:rPr lang="en-GB" b="1" spc="-5" dirty="0" smtClean="0">
                <a:solidFill>
                  <a:srgbClr val="FF0066"/>
                </a:solidFill>
              </a:rPr>
              <a:t>At Home – steps you may wish to take as you enter your home</a:t>
            </a:r>
            <a:endParaRPr lang="en-GB" b="1" spc="-5" dirty="0" smtClean="0">
              <a:solidFill>
                <a:srgbClr val="DF156C"/>
              </a:solidFill>
            </a:endParaRPr>
          </a:p>
          <a:p>
            <a:pPr marL="12062" marR="70464">
              <a:spcBef>
                <a:spcPts val="605"/>
              </a:spcBef>
              <a:buClr>
                <a:srgbClr val="F90056"/>
              </a:buClr>
              <a:tabLst>
                <a:tab pos="241862" algn="l"/>
              </a:tabLst>
            </a:pPr>
            <a:r>
              <a:rPr lang="en-GB" b="1" spc="-5" dirty="0" smtClean="0">
                <a:solidFill>
                  <a:srgbClr val="DF156C"/>
                </a:solidFill>
              </a:rPr>
              <a:t>                                                                                           </a:t>
            </a:r>
            <a:endParaRPr lang="en-GB" sz="2000" dirty="0"/>
          </a:p>
        </p:txBody>
      </p:sp>
      <p:pic>
        <p:nvPicPr>
          <p:cNvPr id="13" name="Picture 12"/>
          <p:cNvPicPr/>
          <p:nvPr/>
        </p:nvPicPr>
        <p:blipFill>
          <a:blip r:embed="rId2"/>
          <a:stretch>
            <a:fillRect/>
          </a:stretch>
        </p:blipFill>
        <p:spPr>
          <a:xfrm>
            <a:off x="333772" y="703857"/>
            <a:ext cx="113347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42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03">
  <a:themeElements>
    <a:clrScheme name="nifco">
      <a:dk1>
        <a:srgbClr val="000000"/>
      </a:dk1>
      <a:lt1>
        <a:srgbClr val="FFFFFF"/>
      </a:lt1>
      <a:dk2>
        <a:srgbClr val="FF6B00"/>
      </a:dk2>
      <a:lt2>
        <a:srgbClr val="808080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ニフコ用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18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dirty="0" err="1" smtClean="0">
            <a:latin typeface="+mj-lt"/>
            <a:ea typeface="+mj-ea"/>
          </a:defRPr>
        </a:defPPr>
      </a:lstStyle>
    </a:txDef>
  </a:objectDefaults>
  <a:extraClrSchemeLst>
    <a:extraClrScheme>
      <a:clrScheme name="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0" id="{3D34F47C-0CCF-4754-914E-CFD60D0C9B04}" vid="{5C6DCC64-5764-4ED9-A6BC-BF7EEA4496C8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180404template_16_9_A</Template>
  <TotalTime>9769</TotalTime>
  <Words>124</Words>
  <Application>Microsoft Office PowerPoint</Application>
  <PresentationFormat>Custom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Malgun Gothic</vt:lpstr>
      <vt:lpstr>Meiryo UI</vt:lpstr>
      <vt:lpstr>ＭＳ Ｐゴシック</vt:lpstr>
      <vt:lpstr>Arial</vt:lpstr>
      <vt:lpstr>Calibri</vt:lpstr>
      <vt:lpstr>3_03</vt:lpstr>
      <vt:lpstr>At Home/Clean-Down Guide</vt:lpstr>
      <vt:lpstr>SAFER TOGETHER – AT HOME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Erika Marshall</dc:creator>
  <cp:lastModifiedBy>Frances Hoy</cp:lastModifiedBy>
  <cp:revision>253</cp:revision>
  <cp:lastPrinted>2020-04-06T06:26:42Z</cp:lastPrinted>
  <dcterms:created xsi:type="dcterms:W3CDTF">2018-05-31T08:41:55Z</dcterms:created>
  <dcterms:modified xsi:type="dcterms:W3CDTF">2020-04-20T09:57:48Z</dcterms:modified>
</cp:coreProperties>
</file>